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9A1473-A128-48A8-B056-AC1AC2E4A3C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D7A864-7630-45D3-9945-E5F0F94DCA8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history/troubl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Religious Violence 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Northern Ireland and “</a:t>
            </a:r>
            <a:r>
              <a:rPr lang="en-US" dirty="0"/>
              <a:t>T</a:t>
            </a:r>
            <a:r>
              <a:rPr lang="en-US" dirty="0" smtClean="0"/>
              <a:t>he Troubles”</a:t>
            </a:r>
          </a:p>
          <a:p>
            <a:r>
              <a:rPr lang="en-US" dirty="0"/>
              <a:t>Use the site: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www.bbc.co.uk/history/troubles</a:t>
            </a:r>
            <a:r>
              <a:rPr lang="en-US" dirty="0" smtClean="0"/>
              <a:t> if the internet is not 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Violence between Catholics and Protestants isn’t something that only happened in the 1500s.</a:t>
            </a:r>
          </a:p>
          <a:p>
            <a:r>
              <a:rPr lang="en-US" dirty="0" smtClean="0"/>
              <a:t>It has happened as recently as the late 1990s-2000s in Northern Ireland</a:t>
            </a:r>
          </a:p>
          <a:p>
            <a:r>
              <a:rPr lang="en-US" dirty="0" smtClean="0"/>
              <a:t>Research the following:</a:t>
            </a:r>
          </a:p>
          <a:p>
            <a:pPr lvl="1"/>
            <a:r>
              <a:rPr lang="en-US" dirty="0" smtClean="0"/>
              <a:t>1. Which parts of Ireland are fighting?</a:t>
            </a:r>
          </a:p>
          <a:p>
            <a:pPr lvl="1"/>
            <a:r>
              <a:rPr lang="en-US" dirty="0" smtClean="0"/>
              <a:t>2. Which religion is each fighting with?</a:t>
            </a:r>
          </a:p>
          <a:p>
            <a:pPr lvl="1"/>
            <a:r>
              <a:rPr lang="en-US" dirty="0" smtClean="0"/>
              <a:t>3. Why are the fighting (it’s not just religion)?</a:t>
            </a:r>
          </a:p>
          <a:p>
            <a:pPr lvl="1"/>
            <a:r>
              <a:rPr lang="en-US" dirty="0" smtClean="0"/>
              <a:t>4. How violent has it been? Over how much time?</a:t>
            </a:r>
          </a:p>
          <a:p>
            <a:pPr lvl="1"/>
            <a:r>
              <a:rPr lang="en-US" dirty="0" smtClean="0"/>
              <a:t>5. What have the attacks been like (be descriptive)?</a:t>
            </a:r>
          </a:p>
          <a:p>
            <a:pPr lvl="1"/>
            <a:r>
              <a:rPr lang="en-US" dirty="0" smtClean="0"/>
              <a:t>6. How has it affected society? The governments?</a:t>
            </a:r>
          </a:p>
          <a:p>
            <a:pPr lvl="1"/>
            <a:r>
              <a:rPr lang="en-US" dirty="0" smtClean="0"/>
              <a:t>7. What happened in the town of </a:t>
            </a:r>
            <a:r>
              <a:rPr lang="en-US" dirty="0" err="1" smtClean="0"/>
              <a:t>Omagh</a:t>
            </a:r>
            <a:r>
              <a:rPr lang="en-US" dirty="0" smtClean="0"/>
              <a:t>?</a:t>
            </a:r>
          </a:p>
          <a:p>
            <a:pPr lvl="1"/>
            <a:r>
              <a:rPr lang="en-US" smtClean="0"/>
              <a:t>8. What </a:t>
            </a:r>
            <a:r>
              <a:rPr lang="en-US" dirty="0" smtClean="0"/>
              <a:t>was the “Good Friday Agreement”?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141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Religious Violence Today</vt:lpstr>
      <vt:lpstr>Religious Conflict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Violence Today</dc:title>
  <dc:creator>Katie</dc:creator>
  <cp:lastModifiedBy>Lyndsey</cp:lastModifiedBy>
  <cp:revision>2</cp:revision>
  <dcterms:created xsi:type="dcterms:W3CDTF">2013-09-10T00:40:10Z</dcterms:created>
  <dcterms:modified xsi:type="dcterms:W3CDTF">2013-09-11T23:25:12Z</dcterms:modified>
</cp:coreProperties>
</file>